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0E12-D22F-43E4-8A64-5D7EE4B9C23D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E40C-2128-4CCD-AE4C-4FE3B8B55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0E12-D22F-43E4-8A64-5D7EE4B9C23D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E40C-2128-4CCD-AE4C-4FE3B8B55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0E12-D22F-43E4-8A64-5D7EE4B9C23D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E40C-2128-4CCD-AE4C-4FE3B8B55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0E12-D22F-43E4-8A64-5D7EE4B9C23D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E40C-2128-4CCD-AE4C-4FE3B8B55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0E12-D22F-43E4-8A64-5D7EE4B9C23D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E40C-2128-4CCD-AE4C-4FE3B8B55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0E12-D22F-43E4-8A64-5D7EE4B9C23D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E40C-2128-4CCD-AE4C-4FE3B8B55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0E12-D22F-43E4-8A64-5D7EE4B9C23D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E40C-2128-4CCD-AE4C-4FE3B8B55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0E12-D22F-43E4-8A64-5D7EE4B9C23D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E40C-2128-4CCD-AE4C-4FE3B8B55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0E12-D22F-43E4-8A64-5D7EE4B9C23D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E40C-2128-4CCD-AE4C-4FE3B8B55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0E12-D22F-43E4-8A64-5D7EE4B9C23D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E40C-2128-4CCD-AE4C-4FE3B8B55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0E12-D22F-43E4-8A64-5D7EE4B9C23D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E40C-2128-4CCD-AE4C-4FE3B8B55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0E12-D22F-43E4-8A64-5D7EE4B9C23D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DE40C-2128-4CCD-AE4C-4FE3B8B557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025.jpg"/>
          <p:cNvPicPr>
            <a:picLocks noChangeAspect="1"/>
          </p:cNvPicPr>
          <p:nvPr/>
        </p:nvPicPr>
        <p:blipFill>
          <a:blip r:embed="rId2" cstate="print"/>
          <a:srcRect l="1500" t="3750" r="16500" b="20625"/>
          <a:stretch>
            <a:fillRect/>
          </a:stretch>
        </p:blipFill>
        <p:spPr>
          <a:xfrm>
            <a:off x="228600" y="228600"/>
            <a:ext cx="8675465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024.jpg"/>
          <p:cNvPicPr>
            <a:picLocks noChangeAspect="1"/>
          </p:cNvPicPr>
          <p:nvPr/>
        </p:nvPicPr>
        <p:blipFill>
          <a:blip r:embed="rId2" cstate="print"/>
          <a:srcRect l="1500" t="3750" r="16500" b="20625"/>
          <a:stretch>
            <a:fillRect/>
          </a:stretch>
        </p:blipFill>
        <p:spPr>
          <a:xfrm>
            <a:off x="228600" y="228600"/>
            <a:ext cx="8675465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026.jpg"/>
          <p:cNvPicPr>
            <a:picLocks noChangeAspect="1"/>
          </p:cNvPicPr>
          <p:nvPr/>
        </p:nvPicPr>
        <p:blipFill>
          <a:blip r:embed="rId2" cstate="print"/>
          <a:srcRect l="1500" t="3750" r="16500" b="20625"/>
          <a:stretch>
            <a:fillRect/>
          </a:stretch>
        </p:blipFill>
        <p:spPr>
          <a:xfrm>
            <a:off x="228600" y="228600"/>
            <a:ext cx="8675465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027.jpg"/>
          <p:cNvPicPr>
            <a:picLocks noChangeAspect="1"/>
          </p:cNvPicPr>
          <p:nvPr/>
        </p:nvPicPr>
        <p:blipFill>
          <a:blip r:embed="rId2" cstate="print"/>
          <a:srcRect l="1500" t="3750" r="16500" b="20625"/>
          <a:stretch>
            <a:fillRect/>
          </a:stretch>
        </p:blipFill>
        <p:spPr>
          <a:xfrm>
            <a:off x="228600" y="228600"/>
            <a:ext cx="8675465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028.jpg"/>
          <p:cNvPicPr>
            <a:picLocks noChangeAspect="1"/>
          </p:cNvPicPr>
          <p:nvPr/>
        </p:nvPicPr>
        <p:blipFill>
          <a:blip r:embed="rId2" cstate="print"/>
          <a:srcRect l="1500" t="3750" r="16500" b="20625"/>
          <a:stretch>
            <a:fillRect/>
          </a:stretch>
        </p:blipFill>
        <p:spPr>
          <a:xfrm>
            <a:off x="228600" y="228600"/>
            <a:ext cx="8675465" cy="6400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Furches</dc:creator>
  <cp:lastModifiedBy>Steve Furches</cp:lastModifiedBy>
  <cp:revision>3</cp:revision>
  <dcterms:created xsi:type="dcterms:W3CDTF">2011-08-22T14:46:54Z</dcterms:created>
  <dcterms:modified xsi:type="dcterms:W3CDTF">2011-08-22T18:53:45Z</dcterms:modified>
</cp:coreProperties>
</file>